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לפי הפסקה הראשונה, במה תלוי דימוי הגוף? ← ביחס שלנו לגוף: מחשבות, רגשות ודיבור | לפי הטבלה, מה יכול לחזק כשהמקור הוא הרשתות והתקשורת? ← לבחור למי לעקוב, לחפש גופים מגוונים ולקחת הפסקות</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בפסקה ׳מי מדבר אלינו?׳ נכתב: ׳דימוי הגוף לא נבנה בחלל ריק׳. מה פירוש הביטוי ׳בחלל ריק׳ כאן? ← בלי השפעה של הסביבה, מנותק מכל מה שסביבנו. המשפט בטקסט: "אין ׳לוח זמנים נכון׳ לגדילה…".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לא נכון – לפי הטקסט, יש ׳לוח זמנים נכון׳ לגדילה בגיל ההתבגרות. | ✅ נכון – לפי הטקסט, כאב חד הוא סימן אזהרה של הגוף. | ✅ נכון – לפי הטבלה, הערות של בני משפחה על המראה נקלטות עמוק גם כשנאמרו ׳בצחוק׳. | ❌ לא נכון – הטקסט ממליץ להחמיא לאחרים בעיקר על המראה שלהם.</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׳הרגליים שלי סחבו אותי לאורך כל המסלול בטיול!׳ ← 💪 מחזק | לגלול שעה ולהשוות את עצמי לתמונות ערוכות ← 🪫 מחליש | להחמיא לחברה על הרעיון שלה בעבודה ← 💪 מחזק | לקרוא לחבר בכינוי על הגוף שלו ׳רק בצחוק׳ ← 🪫 מחליש | לנוח ולישון טוב אחרי אימון ← 💪 מחזק | לחשוב שכאב חד באימון הוא סימן להצלחה ← 🪫 מחליש</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 לתלמידים: פנו ליועצת, לנאמני החוסן המורים או לנאמני החוסן התלמידים.</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"הפיד שלי, הבחירה שלי: רשתות חברתיות ודימוי גוף" ושאלות בסגנון בגרות על מטרה, מבנה וקישוריות. תשובות: מהי המטרה העיקרית של המאמר? ← לשכנע שהשאלה החשובה היא איך משתמשים ברשתות, ולעודד שימוש מודע | מהו תפקידה של הפסקה הראשונה במבנה המאמר? ← ליצור הזדהות באמצעות תמונה מוכרת ולמשוך את הקוראים לקריאה</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guf-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הגוף שלי, הקול שלי</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דימוי גוף וכושר</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פעולה אחת שהגוף שלכם עשה היום ושאתם שמחים עליה: לרוץ לאוטובוס, לצחוק, לחבק, לנגן או לישון טוב. מה הפעולה? ומה לדעתכם ההבדל בין ׳איך הגוף נראה׳ לבין ׳מה הגוף יכול לעשות׳?</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להבין מהו דימוי גוף ומה מעצב אותו (בית, חברים וחברות, רשתות ותקשורת, הקול הפנימי), ולאתר מידע מפורש בטקסט ובטבלה.</a:t>
            </a:r>
          </a:p>
          <a:p>
            <a:pPr rtl="1" algn="r">
              <a:spcAft>
                <a:spcPts val="600"/>
              </a:spcAft>
            </a:pPr>
            <a:r>
              <a:rPr sz="1500" b="0" lang="he-IL">
                <a:solidFill>
                  <a:srgbClr val="2B2540"/>
                </a:solidFill>
                <a:latin typeface="Arial"/>
                <a:ea typeface="Arial"/>
                <a:cs typeface="Arial"/>
                <a:sym typeface="Arial"/>
              </a:rPr>
              <a:t>• לנתח טקסט מידעי וטיעוני: מבנה, טענה, נימוקים, טענת נגד והפרכה, מילות קישור ומשלב לשוני.</a:t>
            </a:r>
          </a:p>
          <a:p>
            <a:pPr rtl="1" algn="r">
              <a:spcAft>
                <a:spcPts val="600"/>
              </a:spcAft>
            </a:pPr>
            <a:r>
              <a:rPr sz="1500" b="0" lang="he-IL">
                <a:solidFill>
                  <a:srgbClr val="2B2540"/>
                </a:solidFill>
                <a:latin typeface="Arial"/>
                <a:ea typeface="Arial"/>
                <a:cs typeface="Arial"/>
                <a:sym typeface="Arial"/>
              </a:rPr>
              <a:t>• לגבש עמדה אישית ומנומקת על תמונות ערוכות, מיתוסי כושר ושימוש ברשתות, ולתרגל דיבור עצמי מיטיב ודרכים לעזור לחבר/ה בעזרת עש״ן ד״ק ומעש״ה.</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דימוי גוף</a:t>
            </a:r>
          </a:p>
          <a:p>
            <a:pPr rtl="1" algn="ctr">
              <a:spcAft>
                <a:spcPts val="600"/>
              </a:spcAft>
            </a:pPr>
            <a:r>
              <a:rPr sz="1700" b="0" lang="he-IL">
                <a:solidFill>
                  <a:srgbClr val="2B2540"/>
                </a:solidFill>
                <a:latin typeface="Arial"/>
                <a:ea typeface="Arial"/>
                <a:cs typeface="Arial"/>
                <a:sym typeface="Arial"/>
              </a:rPr>
              <a:t>האופן שבו אדם חושב על הגוף שלו, מרגיש כלפיו ומדבר עליו</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גיל ההתבגרות</a:t>
            </a:r>
          </a:p>
          <a:p>
            <a:pPr rtl="1" algn="ctr">
              <a:spcAft>
                <a:spcPts val="600"/>
              </a:spcAft>
            </a:pPr>
            <a:r>
              <a:rPr sz="1700" b="0" lang="he-IL">
                <a:solidFill>
                  <a:srgbClr val="2B2540"/>
                </a:solidFill>
                <a:latin typeface="Arial"/>
                <a:ea typeface="Arial"/>
                <a:cs typeface="Arial"/>
                <a:sym typeface="Arial"/>
              </a:rPr>
              <a:t>התקופה שבה הגוף והנפש משתנים בדרך מילדות לבגרות</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פילטר</a:t>
            </a:r>
          </a:p>
          <a:p>
            <a:pPr rtl="1" algn="ctr">
              <a:spcAft>
                <a:spcPts val="600"/>
              </a:spcAft>
            </a:pPr>
            <a:r>
              <a:rPr sz="1700" b="0" lang="he-IL">
                <a:solidFill>
                  <a:srgbClr val="2B2540"/>
                </a:solidFill>
                <a:latin typeface="Arial"/>
                <a:ea typeface="Arial"/>
                <a:cs typeface="Arial"/>
                <a:sym typeface="Arial"/>
              </a:rPr>
              <a:t>כלי דיגיטלי שמשנה תמונה: צבע, אור, ולפעמים גם פנים וגוף</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דמות לחיקוי</a:t>
            </a:r>
          </a:p>
          <a:p>
            <a:pPr rtl="1" algn="ctr">
              <a:spcAft>
                <a:spcPts val="600"/>
              </a:spcAft>
            </a:pPr>
            <a:r>
              <a:rPr sz="1700" b="0" lang="he-IL">
                <a:solidFill>
                  <a:srgbClr val="2B2540"/>
                </a:solidFill>
                <a:latin typeface="Arial"/>
                <a:ea typeface="Arial"/>
                <a:cs typeface="Arial"/>
                <a:sym typeface="Arial"/>
              </a:rPr>
              <a:t>אדם שאנחנו מעריכים ורוצים ללמוד ממנו</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להתאושש</a:t>
            </a:r>
          </a:p>
          <a:p>
            <a:pPr rtl="1" algn="ctr">
              <a:spcAft>
                <a:spcPts val="600"/>
              </a:spcAft>
            </a:pPr>
            <a:r>
              <a:rPr sz="1700" b="0" lang="he-IL">
                <a:solidFill>
                  <a:srgbClr val="2B2540"/>
                </a:solidFill>
                <a:latin typeface="Arial"/>
                <a:ea typeface="Arial"/>
                <a:cs typeface="Arial"/>
                <a:sym typeface="Arial"/>
              </a:rPr>
              <a:t>לחזור לכוחות אחרי מאמץ או מחלה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הקול שבראש: איך נבנה דימוי הגוף שלנו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יותר ממראה. דימוי גוף הוא האופן שבו אנחנו חושבים על הגוף שלנו, מרגישים כלפיו ומדברים עליו. הוא אינו תלוי באיך שהגוף נראה, אלא ביחס שלנו אליו. שני אנשים יכולים להיות באותו מצב בדיוק: אחד ירגיש בנוח עם עצמו, והשני יתבייש.</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תחנת עצירה: איזה מן המקורות שהוזכרו עד כה משפיע לדעתכם הכי הרבה על בני ובנות גילכם? הסבירו למה.</a:t>
            </a:r>
          </a:p>
        </p:txBody>
      </p:sp>
      <p:pic>
        <p:nvPicPr>
          <p:cNvPr id="19" name="Picture 18" descr="guf-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נצלול בעדינות ונאסוף מידע שכתוב בטקסט ובטבלה.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לפי הפסקה הראשונה, במה תלוי דימוי הגוף?</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במראה החיצוני של הגוף</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ביחס שלנו לגוף: מחשבות, רגשות ודיבור</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בגובה ובגיל</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לפי הטבלה, מה יכול לחזק כשהמקור הוא הרשתות והתקשורת?</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להפסיק להשתמש בטלפון לגמרי</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לבחור למי לעקוב, לחפש גופים מגוונים ולקחת הפסקות</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להשוות את עצמי לתמונות כדי להשתפר</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נעמיק: נסיק מסקנות, נחבר בין חלקי הטקסט ונבדוק את המבנה והשפה.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בפסקה ׳מי מדבר אלינו?׳ נכתב: ׳דימוי הגוף לא נבנה בחלל ריק׳. מה פירוש הביטוי ׳בחלל ריק׳ כאן?</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במקום שאין בו אוויר</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בלי השפעה של הסביבה, מנותק מכל מה שסביבנו</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בחדר גדול וריק</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שאין זמן אחד נכון לגדול.</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נביע עמדה, ניצור ונחבר את הנושא לחיים שלנו.</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גלילה לפני השינה</a:t>
            </a:r>
          </a:p>
          <a:p>
            <a:pPr rtl="1" algn="r">
              <a:spcAft>
                <a:spcPts val="800"/>
              </a:spcAft>
            </a:pPr>
            <a:r>
              <a:rPr sz="1800" b="0" lang="he-IL">
                <a:solidFill>
                  <a:srgbClr val="2B2540"/>
                </a:solidFill>
                <a:latin typeface="Arial"/>
                <a:ea typeface="Arial"/>
                <a:cs typeface="Arial"/>
                <a:sym typeface="Arial"/>
              </a:rPr>
              <a:t>עידו, בן 13, גולל כל ערב ברשת לפני השינה. הוא רואה תמונות של בני נוער ׳מושלמים׳ ונרדם עם תחושה שמשהו לא בסדר בו. בבוקר הוא כבר לא רוצה להצטלם בטיול השכבתי.</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לפי הטקסט, מה עידו יכול לחשוב או לעשות כדי להרגיש טוב יותר? כתבו שני רעיונות.</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האם לדעתכם בני ובנות נוער יכולים לשנות את הקול הפנימי שלהם כלפי הגוף? כתבו פסקת טיעון של 6–8 שורות: הציגו עמדה, הביאו שני נימוקים (אפשר להיעזר בטבלה) ודוגמה מהחיים, וסיימו במשפט מסכם.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לפי הטקסט, יש ׳לוח זמנים נכון׳ לגדילה בגיל ההתבגרות.</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לפי הטקסט, כאב חד הוא סימן אזהרה של הגוף.</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לפי הטבלה, הערות של בני משפחה על המראה נקלטות עמוק גם כשנאמרו ׳בצחוק׳.</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הטקסט ממליץ להחמיא לאחרים בעיקר על המראה שלהם.</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כל משפט: האם הוא מחזק את דימוי הגוף או מחליש אותו?</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׳הרגליים שלי סחבו אותי לאורך כל המסלול בטיול!׳</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לגלול שעה ולהשוות את עצמי לתמונות ערוכות</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להחמיא לחברה על הרעיון שלה בעבודה</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לקרוא לחבר בכינוי על הגוף שלו ׳רק בצחוק׳</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לנוח ולישון טוב אחרי אימון</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לחשוב שכאב חד באימון הוא סימן להצלחה</a:t>
            </a:r>
          </a:p>
        </p:txBody>
      </p:sp>
      <p:sp>
        <p:nvSpPr>
          <p:cNvPr id="22" name="Rounded Rectangle 21"/>
          <p:cNvSpPr/>
          <p:nvPr/>
        </p:nvSpPr>
        <p:spPr>
          <a:xfrm>
            <a:off x="6355080" y="3666744"/>
            <a:ext cx="544068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מחזק</a:t>
            </a:r>
          </a:p>
        </p:txBody>
      </p:sp>
      <p:sp>
        <p:nvSpPr>
          <p:cNvPr id="23" name="Rounded Rectangle 22"/>
          <p:cNvSpPr/>
          <p:nvPr/>
        </p:nvSpPr>
        <p:spPr>
          <a:xfrm>
            <a:off x="685800" y="3666744"/>
            <a:ext cx="544068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מחליש</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אלה כתבה רשימה של מה שהגוף שלה יודע לעשות. איך לדעתכם משתנה התחושה כשמסתכלים על הגוף דרך ׳מה הוא עושה׳ ולא דרך ׳איך הוא נראה׳? תנו דוגמה מהחיים שלכם.</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מאחורי תמונה ׳מושלמת׳ אחת יש ניסיונות רבים, ולפעמים גם פילטר ועריכה. האם לייקים יכולים למדוד את הערך של אדם? מה כן מראה לנו שמישהו באמת רואה אותנו?</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איזה מיתוס כושר שמעתם פעם, למשל ׳אם כואב, סימן שזה עובד׳? מה ידוע באמת על כאב, על התמדה, על מנוחה ועל שינה? ואיזו תנועה משמחת אתכם?</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גש״ר מאח״ד – שישה ערוצים שמחזקים אותי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10058400" y="2286000"/>
            <a:ext cx="173736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גוף</a:t>
            </a:r>
          </a:p>
        </p:txBody>
      </p:sp>
      <p:sp>
        <p:nvSpPr>
          <p:cNvPr id="17" name="Rounded Rectangle 16"/>
          <p:cNvSpPr/>
          <p:nvPr/>
        </p:nvSpPr>
        <p:spPr>
          <a:xfrm>
            <a:off x="8183879" y="2286000"/>
            <a:ext cx="173736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שכל</a:t>
            </a:r>
          </a:p>
        </p:txBody>
      </p:sp>
      <p:sp>
        <p:nvSpPr>
          <p:cNvPr id="18" name="Rounded Rectangle 17"/>
          <p:cNvSpPr/>
          <p:nvPr/>
        </p:nvSpPr>
        <p:spPr>
          <a:xfrm>
            <a:off x="6309360" y="2286000"/>
            <a:ext cx="173736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רגש</a:t>
            </a:r>
          </a:p>
        </p:txBody>
      </p:sp>
      <p:sp>
        <p:nvSpPr>
          <p:cNvPr id="19" name="Rounded Rectangle 18"/>
          <p:cNvSpPr/>
          <p:nvPr/>
        </p:nvSpPr>
        <p:spPr>
          <a:xfrm>
            <a:off x="4434840" y="2286000"/>
            <a:ext cx="173736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אמונה וערכים</a:t>
            </a:r>
          </a:p>
        </p:txBody>
      </p:sp>
      <p:sp>
        <p:nvSpPr>
          <p:cNvPr id="20" name="Rounded Rectangle 19"/>
          <p:cNvSpPr/>
          <p:nvPr/>
        </p:nvSpPr>
        <p:spPr>
          <a:xfrm>
            <a:off x="2560320" y="2286000"/>
            <a:ext cx="1737360"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חברה</a:t>
            </a:r>
          </a:p>
        </p:txBody>
      </p:sp>
      <p:sp>
        <p:nvSpPr>
          <p:cNvPr id="21" name="Rounded Rectangle 20"/>
          <p:cNvSpPr/>
          <p:nvPr/>
        </p:nvSpPr>
        <p:spPr>
          <a:xfrm>
            <a:off x="685800" y="2286000"/>
            <a:ext cx="1737360" cy="1600200"/>
          </a:xfrm>
          <a:prstGeom prst="roundRect">
            <a:avLst>
              <a:gd name="adj" fmla="val 11428"/>
            </a:avLst>
          </a:prstGeom>
          <a:solidFill>
            <a:srgbClr val="FFF6CC"/>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דמיון</a:t>
            </a:r>
          </a:p>
        </p:txBody>
      </p:sp>
      <p:sp>
        <p:nvSpPr>
          <p:cNvPr id="22" name="Rounded Rectangle 21"/>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גש״ר מאח״ד – שישה ערוצים להרגיש טוב בגוף שלנו: גוף (תנועה שמשמחת ושינה), שכל (לבדוק מיתוסים), רגש (לשים לב למה שאני מרגיש/ה אחרי גלילה), אמונה וערכים (מה חשוב לי באמת), חברה (חברים שרואים אותי), דמיון (לדמיין את הגוף כחבר שעוזר לי). אם משהו מטריד אתכם – פנו למבוגר/ת שאתם סומכים עליו/ה.</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„אין להכחיש: הרשתות החברתיות עלולות לפגוע בדימוי הגוף של בני ובנות נוער, בעיקר כשהן הופכות לזירה של השוואה בלתי פוסקת. אולם לדעתי, השאלה אם הרשתות פוגעות איננה השאלה הנכונה.“</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המטרה העיקרית של המאמר?</a:t>
            </a:r>
          </a:p>
          <a:p>
            <a:pPr rtl="1" algn="r">
              <a:spcAft>
                <a:spcPts val="200"/>
              </a:spcAft>
            </a:pPr>
            <a:r>
              <a:rPr sz="1400" b="0" lang="he-IL">
                <a:solidFill>
                  <a:srgbClr val="6B6880"/>
                </a:solidFill>
                <a:latin typeface="Arial"/>
                <a:ea typeface="Arial"/>
                <a:cs typeface="Arial"/>
                <a:sym typeface="Arial"/>
              </a:rPr>
              <a:t>א. לתאר כיצד נוצרו הרשתות החברתיות   ב. להמליץ לבני נוער למחוק את כל האפליקציות   ג. לשכנע שהשאלה החשובה היא איך משתמשים ברשתות, ולעודד שימוש מודע</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מהו תפקידה של הפסקה הראשונה במבנה המאמר?</a:t>
            </a:r>
          </a:p>
          <a:p>
            <a:pPr rtl="1" algn="r">
              <a:spcAft>
                <a:spcPts val="200"/>
              </a:spcAft>
            </a:pPr>
            <a:r>
              <a:rPr sz="1400" b="0" lang="he-IL">
                <a:solidFill>
                  <a:srgbClr val="6B6880"/>
                </a:solidFill>
                <a:latin typeface="Arial"/>
                <a:ea typeface="Arial"/>
                <a:cs typeface="Arial"/>
                <a:sym typeface="Arial"/>
              </a:rPr>
              <a:t>א. להציג את טענת הנגד   ב. ליצור הזדהות באמצעות תמונה מוכרת ולמשוך את הקוראים לקריאה   ג. לסכם את הנימוקים</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הפסקה החותמת חוזרת אל ׳הנער מהמיטה׳ שבפתיח. הסבירו מה תרומת המבנה המעגלי הזה למאמר ולשכנוע הקוראים.</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הַאִם הֲלַכְתֶּם פַּעַם לְחוּג חָדָשׁ? מָה הִרְגַּשְׁתֶּם בַּפַּעַם הָרִאשׁוֹנָה?</a:t>
            </a:r>
          </a:p>
          <a:p>
            <a:pPr rtl="1" algn="r">
              <a:spcAft>
                <a:spcPts val="500"/>
              </a:spcAft>
            </a:pPr>
            <a:r>
              <a:rPr sz="1700" b="1" lang="he-IL">
                <a:solidFill>
                  <a:srgbClr val="6A3FC9"/>
                </a:solidFill>
                <a:latin typeface="Arial"/>
                <a:ea typeface="Arial"/>
                <a:cs typeface="Arial"/>
                <a:sym typeface="Arial"/>
              </a:rPr>
              <a:t>עוֹלָה חֲדָשָׁה </a:t>
            </a:r>
            <a:r>
              <a:rPr sz="1500" b="0" lang="he-IL">
                <a:solidFill>
                  <a:srgbClr val="6B6880"/>
                </a:solidFill>
                <a:latin typeface="Arial"/>
                <a:ea typeface="Arial"/>
                <a:cs typeface="Arial"/>
                <a:sym typeface="Arial"/>
              </a:rPr>
              <a:t>– new immigrant</a:t>
            </a:r>
          </a:p>
          <a:p>
            <a:pPr rtl="1" algn="r">
              <a:spcAft>
                <a:spcPts val="500"/>
              </a:spcAft>
            </a:pPr>
            <a:r>
              <a:rPr sz="1700" b="1" lang="he-IL">
                <a:solidFill>
                  <a:srgbClr val="6A3FC9"/>
                </a:solidFill>
                <a:latin typeface="Arial"/>
                <a:ea typeface="Arial"/>
                <a:cs typeface="Arial"/>
                <a:sym typeface="Arial"/>
              </a:rPr>
              <a:t>חוּג </a:t>
            </a:r>
            <a:r>
              <a:rPr sz="1500" b="0" lang="he-IL">
                <a:solidFill>
                  <a:srgbClr val="6B6880"/>
                </a:solidFill>
                <a:latin typeface="Arial"/>
                <a:ea typeface="Arial"/>
                <a:cs typeface="Arial"/>
                <a:sym typeface="Arial"/>
              </a:rPr>
              <a:t>– class / club (after school)</a:t>
            </a:r>
          </a:p>
          <a:p>
            <a:pPr rtl="1" algn="r">
              <a:spcAft>
                <a:spcPts val="500"/>
              </a:spcAft>
            </a:pPr>
            <a:r>
              <a:rPr sz="1700" b="1" lang="he-IL">
                <a:solidFill>
                  <a:srgbClr val="6A3FC9"/>
                </a:solidFill>
                <a:latin typeface="Arial"/>
                <a:ea typeface="Arial"/>
                <a:cs typeface="Arial"/>
                <a:sym typeface="Arial"/>
              </a:rPr>
              <a:t>מְפַחֶדֶת </a:t>
            </a:r>
            <a:r>
              <a:rPr sz="1500" b="0" lang="he-IL">
                <a:solidFill>
                  <a:srgbClr val="6B6880"/>
                </a:solidFill>
                <a:latin typeface="Arial"/>
                <a:ea typeface="Arial"/>
                <a:cs typeface="Arial"/>
                <a:sym typeface="Arial"/>
              </a:rPr>
              <a:t>– is afraid</a:t>
            </a:r>
          </a:p>
          <a:p>
            <a:pPr rtl="1" algn="r">
              <a:spcAft>
                <a:spcPts val="500"/>
              </a:spcAft>
            </a:pPr>
            <a:r>
              <a:rPr sz="1700" b="1" lang="he-IL">
                <a:solidFill>
                  <a:srgbClr val="6A3FC9"/>
                </a:solidFill>
                <a:latin typeface="Arial"/>
                <a:ea typeface="Arial"/>
                <a:cs typeface="Arial"/>
                <a:sym typeface="Arial"/>
              </a:rPr>
              <a:t>לִטְעוֹת </a:t>
            </a:r>
            <a:r>
              <a:rPr sz="1500" b="0" lang="he-IL">
                <a:solidFill>
                  <a:srgbClr val="6B6880"/>
                </a:solidFill>
                <a:latin typeface="Arial"/>
                <a:ea typeface="Arial"/>
                <a:cs typeface="Arial"/>
                <a:sym typeface="Arial"/>
              </a:rPr>
              <a:t>– to make a mistake</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הגוף שלכם יכול לעשות? ספרו לחבר/ה.</a:t>
            </a:r>
          </a:p>
          <a:p>
            <a:pPr rtl="1" algn="r">
              <a:spcAft>
                <a:spcPts val="500"/>
              </a:spcAft>
            </a:pPr>
            <a:r>
              <a:rPr sz="1800" b="0" lang="he-IL">
                <a:solidFill>
                  <a:srgbClr val="2B2540"/>
                </a:solidFill>
                <a:latin typeface="Arial"/>
                <a:ea typeface="Arial"/>
                <a:cs typeface="Arial"/>
                <a:sym typeface="Arial"/>
              </a:rPr>
              <a:t>מה הגוף עושה בשורה הראשונה?</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טלוויזיה</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רץ</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מכונית</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הגוף שלי, הקול שלי</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׳הגוף שלי יודע...׳ וכתבו שלושה דברים שאתם שמחים שהגוף שלכם יכול לעשות.</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מחמאה אחת על מעשה או על תכונה, ולא על מראה, שתוכלו לתת השבוע לחבר/ה או לבן/בת משפחה.</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בחרו צעד אחד מעש״ן ד״ק או ערוץ אחד מגש״ר מאח״ד שתנסו בפעם הבאה שהערה או השוואה יפגעו בכם, וכתבו איך תשתמשו בו.</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הגוף שלי, הקול שלי</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13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הגוף שלי, הקול שלי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