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לפי הפסקה "כבוד ואמון", מה נכון לגבי אמון? ← אמון נבנה לאט ויכול להישבר מהר | לפי הטבלה, מהו סימן אזהרה בעמוד "תמיכה ומרחב"? ← קנאה כשנפגשים עם אחרים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בצירוף "תקשורת פתוחה", מה פירוש המילה "פתוחה"? ← גלויה, שאומרים בה את הדברים בכנות. המשפט בטקסט: "פסק זמן כזה הוא אחריות, לא בריחה…".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לפי הטקסט, אמון נבנה ממעשים קטנים שחוזרים על עצמם. | ❌ לא נכון – לפי הטקסט, פסק זמן בזמן ריב הוא סוג של בריחה. | ❌ לא נכון – הטקסט טוען שמערכות יחסים קיימות רק בזוגיות. | ✅ נכון – לפי הטקסט, הפצת צילום מסך של שיחה פרטית בלי רשות היא חציית גבול.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חבר אומר "בסדר, הבנתי" אחרי "לא מתאים לי" ← 🟢 קשר בריא | אחות מספרת לחברות שלה סוד שסיפרת לה ← 🔴 סימן אזהרה | חברה אומרת "נפגעתי כש..." ומחכה לתשובה ← 🟢 קשר בריא | לועגים לך "בצחוק" מול כל הקבוצה ← 🔴 סימן אזהרה | חבר שותק ימים שלמים כדי להעניש ← 🔴 סימן אזהרה | חברה שמחה שהצטרפת לחוג חדש ← 🟢 קשר בריא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 לתלמידים: פנו ליועצת, לנאמני החוסן המורים או לנאמני החוסן התלמידים.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"חבר שלא פגשתי: על חברות שנולדה מול מסך" ושאלות בסגנון בגרות על מטרה, מבנה וקישוריות. תשובות: מהי מטרתו העיקרית של המאמר? ← לשכנע שחברות ברשת יכולה להיות אמיתית, בתנאי שהיא נבנית בזהירות | מהו תפקידה של הפסקה הראשונה? ← לפתוח בסיפור מוחשי שמעורר עניין ומוביל לשאלת המאמר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yachasim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בין חברים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מערכות יחסים בריאות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חשבו על רגע שבו ראיתם משהו קטן, כמו תמונה, קבוצה או מבט, ובניתם בראש סיפור שלם. האם הסיפור התברר בסוף כנכון? מה עזר לכם לגלות?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בטקסטים את עמודי הקשר הבריא (כבוד הדדי, אמון, תקשורת פתוחה, גבולות, תמיכה ומרחב) ואת סימני האזהרה, ולהבחין ביניהם.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להבחין בין הנחה לעובדה ("סרט בראש"), ולנסח משפט בדיקה רגוע ומשפט התנצלות שמדבר על המעשה.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לנתח מבנה טיעון בעד חברות ברשת ונגדה (טענה, נימוקים, טענת נגד והפרכה, מילות קישור), ולכתוב עמדה מנומקת.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הדדי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ששני הצדדים נותנים זה לזה אותו דבר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מוצף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כשרגש חזק ממלא את הגוף ואת הראש, וקשה לחשוב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חציית גבול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מעשה שעובר על מה שמישהו אמר שלא מתאים לו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השפלה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מילה או מעשה שגורמים למישהו להרגיש קטן ומבוזה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 זמן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הפסקה קצרה באמצע ריב, כדי להירגע ולחזור לשיחה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על מה עומד קשר טוב?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קשר זה לא רק זוגיות. כשאומרים "מערכת יחסים", רבים חושבים מיד על זוגיות ראשונה. אבל מערכות יחסים נמצאות בכל מקום: בין חברים וחברות, בין אחים ואחיות, בקבוצת ספורט ובקבוצת הכיתה.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עצרו וחשבו: נזכרו במצב שבו הנחתם משהו על חבר/ה בלי לבדוק. איזה משפט רגוע הייתם יכולים לומר כדי לבדוק אם ההנחה היא עובדה?</a:t>
            </a:r>
          </a:p>
        </p:txBody>
      </p:sp>
      <p:pic>
        <p:nvPicPr>
          <p:cNvPr id="19" name="Picture 18" descr="yachasim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נתחיל על פני המים ונאתר מידע שכתוב בטקסט במפורש.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הפסקה "כבוד ואמון", מה נכון לגבי אמון?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אמון נבנה מהר ונשבר לאט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אמון נבנה לאט ויכול להישבר מהר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אמון אף פעם לא נשבר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הטבלה, מהו סימן אזהרה בעמוד "תמיכה ומרחב"?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קנאה כשנפגשים עם אחרים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שמחה בהצלחה של חבר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עידוד לנסות תחביב חדש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צוללים: נסיק מסקנות, נחבר בין חלקי הטקסט ונבחן את השפה.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בצירוף "תקשורת פתוחה", מה פירוש המילה "פתוחה"?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שאינה נעולה במפתח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גלויה, שאומרים בה את הדברים בכנות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שמתחילה עכשיו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שפסק זמן באמצע ריב איננו בריחה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תביעו דעה, תיצרו ותחברו את הנושא לחיים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צילום המסך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עומר גילה שחבר קרוב העביר לקבוצה צילום מסך של שיחה פרטית ביניהם. הוא כועס מאוד, הלב שלו דופק, והוא רוצה לכתוב לחבר מיד הודעה חריפה.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עומר יכול לעשות לפני שהוא כותב? כתבו בשבילו משפט פתיחה שתוקף את הבעיה ולא את האדם.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כתבו פסקת טיעון (6–8 שורות): איזה עמוד מתוך חמשת העמודים חשוב בעיניכם ביותר בקשר בין חברים, ולמה? הביאו שני נימוקים ודוגמה אחת (אפשר דוגמה מדומיינת), וסיימו במשפט מסכם.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הטקסט, אמון נבנה ממעשים קטנים שחוזרים על עצמם.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הטקסט, פסק זמן בזמן ריב הוא סוג של בריחה.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הטקסט טוען שמערכות יחסים קיימות רק בזוגיות.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לפי הטקסט, הפצת צילום מסך של שיחה פרטית בלי רשות היא חציית גבול.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 כל מצב: קשר בריא או סימן אזהרה?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 אומר "בסדר, הבנתי" אחרי "לא מתאים לי"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אחות מספרת לחברות שלה סוד שסיפרת לה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חברה אומרת "נפגעתי כש..." ומחכה לתשובה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לועגים לך "בצחוק" מול כל הקבוצה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 שותק ימים שלמים כדי להעניש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חברה שמחה שהצטרפת לחוג חדש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קשר בריא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🔴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סימן אזהרה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מתי הייתם עדים או עדות ל"סרט בראש" שהתברר כלא נכון? מה עזר להבחין בין ההנחה לעובדה?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איזה מחמשת העמודים הכי קשה לשמור בקשר בין אחים ואחיות, בקבוצה או בין חברים? למה?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פסק זמן אחראי באמצע ריב לבין השארת מישהו בלי תשובה במשך ימים? איך אפשר לבקש פסק זמן בצורה מכבדת?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עש״ן ד״ק – חמישה צעדים לחזור לאיזון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83496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✋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עצור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34072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שרירים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84648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🌬️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נשימה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35224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דיבור עצמי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799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➡️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קדימה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רגע לפני הודעה כועסת או באמצע ריב? עש״ן ד״ק: עוצרים ואומרים "עצור!", מכווצים ומשחררים אגרופים, נושמים לאט, אומרים לעצמנו "אני יכול/ה להגיד את זה ברוגע" – וקדימה, למשפט אחד שקט: "ראיתי ש..., וזה כאב לי. מה קורה?"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„עמדתי ברורה: חברות שנולדה ברשת יכולה להיות חברות של ממש, אמיתית כמו כל חברות אחרת. אולם כדי שתהיה כזו, עליה לעמוד באותם מבחנים שבהם עומדת כל חברות, ולא בפחות מהם.“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מטרתו העיקרית של המאמר?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לשכנע שחברות ברשת יכולה להיות אמיתית, בתנאי שהיא נבנית בזהירות   ב. להזהיר בני נוער מפני כל קשר ברשת   ג. לתאר כיצד פועלות רשתות חברתיות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מהו תפקידה של הפסקה הראשונה?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להציג את המסקנה   ב. לפתוח בסיפור מוחשי שמעורר עניין ומוביל לשאלת המאמר   ג. להציג את טענת הנגד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כיצד בונה הכותב/ת את הטיעון במאמר: הציגו את העמדה, שני נימוקים, טענת הנגד ואת דרך הפרכתה. הסתמכו על מילות הקישור בטקסט.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אַתֶּם בְּכִיתָּה חֲדָשָׁה. אַתֶּם רוֹצִים לָשֶׁבֶת עִם קְבוּצָה. מָה אַתֶּם מַרְגִּישִׁים?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עוֹלָה חֲדָשָׁה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new immigrant (female)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הַפְסָקָה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break, recess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צוֹחֲקוֹת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laugh (girls)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סֶרֶט בָּרֹאשׁ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imagining things that are not true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👫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יש לכם חבר או חברה טובים? מה אתם אוהבים לעשות יחד?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על מה נוי ועידו רבים?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ספר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⚽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כדור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🍎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תפוח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בין חברים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כתבו משפט בדיקה רגוע אחד לפי התבנית: "ראיתי ש..., וזה כאב לי. מה קורה?"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השלימו: התנצלות אמיתית נשמעת כך: ... ולא כך: ...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שלב אחד מעש״ן ד״ק שאשתמש בו לפני שאשלח הודעה כועסת: ...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בין חברים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13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בין חברים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